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3" r:id="rId148"/>
    <p:sldId id="402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5" autoAdjust="0"/>
    <p:restoredTop sz="94660"/>
  </p:normalViewPr>
  <p:slideViewPr>
    <p:cSldViewPr snapToGrid="0">
      <p:cViewPr varScale="1">
        <p:scale>
          <a:sx n="53" d="100"/>
          <a:sy n="53" d="100"/>
        </p:scale>
        <p:origin x="44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52492-EF0A-DF94-D46A-F20EE94E8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3CDE1C-60EF-3D59-3014-6CFE5D4BB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3ACCC1-C09A-5A4C-61A7-B61A371D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2666C-6FC5-A8BA-7C04-71DFC081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2BEA2-D25E-5592-42ED-4BC867A5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06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28C03-1A18-1405-9A15-FFF4EE53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8A20F0-38C1-15D2-BA85-8DB0724DD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507F3-D8B6-56A7-ED24-CD1E39EF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C0AB3A-5FD4-1775-69C3-16DA99F5D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CB048-9893-154A-769D-82AED69F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5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F3CA7B-EA77-BDD5-F010-540032BB2A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6DA534-BD2C-16E0-980E-FCACA72D9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D4B731-6302-0DD1-594B-30B64F09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E9784D-CF13-FC7A-31B4-F6EDCCF5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092D37-5FB3-71E3-5105-2053BE17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00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20CDA-09CE-16B3-6A75-023673CD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130E07-993B-9839-47AD-BE417BD9C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2AA81-E35F-1F5C-992A-952DBD24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889489-EE79-A5D4-61A6-5FB0589E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6DEFAF-A01B-9F49-C965-025E54E0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88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656A6-26CC-ED01-C06D-5B016755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FE73BB-4C61-F2F5-457A-06F42D22E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70EA9-90D5-9848-E35F-67817F9F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356F7D-BFEB-B87F-18D9-890B5BE2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D1F887-03A9-965F-4F36-58B31450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9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3F63C-BE37-07C9-9EEB-68F49FB4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A309D-082E-C616-9B01-8287C7D32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17E8E9-E04E-67A4-C9CD-A3DAA4AD3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B4C061-053E-6A26-E959-D61DE98EE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FEB158-A326-8861-8E14-C5A515EDA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6E66C1-5EDA-0A8E-EF0F-09D5C710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96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9699E-70A0-2BF2-64EE-3BA728AC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712436-4D2E-6DEA-B8FC-40EBF68FF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3E0005-6491-F481-D08C-DD483F949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3C5174-7FA6-6DB0-4855-081B616AC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9A765E-FBBC-37D2-43AF-F35137B37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21239B-8B83-CC05-7201-BEE5AC54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9FA01D-715C-19E1-2D9A-0849AC8D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E5E030-DA59-C6A9-C5C7-A3DDBC44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7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5B8C6-3F69-FA86-AA51-681A3E43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9CF8AA-2728-1079-4D27-92111942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19FCCF-E499-AB86-6717-6B1D2F8A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A4B1B0-4346-BF14-3AF7-CA9778CD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07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086DEF-B871-C359-B878-07D24ADF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E9B3BC-0B4D-BC44-E565-042539BD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0D534C-D71C-27B1-3FFB-8FABE790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79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8B94B-17C1-6DE7-51AF-FFF53490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D4905-DEB5-BC91-00D8-B4D3DCB2B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B9DD30-AB10-F4A8-C688-F49BA982A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E2D309-78BF-3280-C62A-D224389C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EC7A6-E39E-9078-F208-EF69B49AA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01B153-1191-35A7-ED71-C134CBE5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77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7C081-781E-1949-FF1F-94D5E892C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05E939-B8CA-7647-11BE-E03B70F63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D25E6D-3C26-7621-E780-35BB1069A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F0F425-BEF5-6D06-A334-9B771966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1DE6E0-EE7A-15D4-A7D3-C2B46095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C68859-B828-1700-3350-99E13365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47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59B441-063C-138B-1920-A49F246D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69B3A6-584D-1EFA-BCC3-0445512EC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83AF5D-74F7-5EF4-732C-D39F3C79A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9C272-3358-419C-B2E0-CEBF16B084A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BDCF0-9F40-30C8-C516-ADBEEC231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6EE0BF-4D38-C812-ECB5-BF0A4326B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D4D11-F7A3-46A9-9151-7AA35CE10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80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1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37730E0-1B85-537B-DB05-032A7AF25D86}"/>
              </a:ext>
            </a:extLst>
          </p:cNvPr>
          <p:cNvSpPr txBox="1"/>
          <p:nvPr/>
        </p:nvSpPr>
        <p:spPr>
          <a:xfrm>
            <a:off x="3135085" y="2665497"/>
            <a:ext cx="6365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Differential Equations</a:t>
            </a:r>
            <a:endParaRPr lang="zh-CN" altLang="en-US" sz="4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42197D-6D61-ACB7-D070-2335116E8DB4}"/>
              </a:ext>
            </a:extLst>
          </p:cNvPr>
          <p:cNvSpPr txBox="1"/>
          <p:nvPr/>
        </p:nvSpPr>
        <p:spPr>
          <a:xfrm>
            <a:off x="10254343" y="6264234"/>
            <a:ext cx="23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By </a:t>
            </a:r>
            <a:r>
              <a:rPr lang="en-US" altLang="zh-CN" b="1" dirty="0" err="1"/>
              <a:t>Bofang</a:t>
            </a:r>
            <a:r>
              <a:rPr lang="en-US" altLang="zh-CN" b="1" dirty="0"/>
              <a:t> Jia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12394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5D6423-F3D6-15FF-BB4F-E7FC672F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62" y="862333"/>
            <a:ext cx="9390476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688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80907B-F5E4-7BA5-C9E8-449134777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" y="444569"/>
            <a:ext cx="10850173" cy="9270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D943CD-5F0F-35B7-EA79-729BB0A69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87" y="1482338"/>
            <a:ext cx="8891825" cy="43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409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D8012F-91C1-C2FB-3BAA-FFA96D3EC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2" y="1631632"/>
            <a:ext cx="10837380" cy="35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58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BD4250-0DD7-9D3B-4340-AF3A89089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8" y="910091"/>
            <a:ext cx="10545483" cy="36137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56B198-8857-D9F8-9A27-26CEC389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4" y="4586004"/>
            <a:ext cx="6676190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08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BE000F-688F-A3B1-02FB-F6E5C6533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40" y="976111"/>
            <a:ext cx="10186920" cy="51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937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BDDBC3-5CE4-5704-1D81-3CBCF4A76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86" y="1143285"/>
            <a:ext cx="10151422" cy="48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049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2C2160-1B6F-B5E8-EB81-1B4CAB53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99" y="563794"/>
            <a:ext cx="6434647" cy="1192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53BF7B-3DB3-D177-87EA-FD99EDD52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99" y="1984310"/>
            <a:ext cx="6576442" cy="1974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A886D6-3E9C-F9D7-FF7A-ACC8F72AE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40" y="4186089"/>
            <a:ext cx="6042206" cy="19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475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6AF600-F01E-68B2-3D3E-FAD43795A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34" y="579152"/>
            <a:ext cx="9495238" cy="2114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61C9EB-04A1-6D33-F30A-DEF2315F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57" y="2815197"/>
            <a:ext cx="6914286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746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735D9D-75DA-B855-13BA-F4D36F45A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9" y="515753"/>
            <a:ext cx="6419048" cy="240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A3258A-A83B-C502-C151-011441F22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55" y="1391943"/>
            <a:ext cx="3019048" cy="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46773B-CEE9-CD20-EB63-D05CF4A1B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16" y="2826108"/>
            <a:ext cx="8543987" cy="40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86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3BA107-C506-3339-7E05-DA3718BF1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3" y="1174320"/>
            <a:ext cx="10628362" cy="45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23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AB2190-839A-AFFE-D48C-266E8F4E3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10" y="1092875"/>
            <a:ext cx="10536292" cy="46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750D2E-9B75-3835-F982-8EE47EF3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5" y="473080"/>
            <a:ext cx="9276190" cy="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61D3CF-9FE7-83C3-1571-A716A3F58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01" y="1244509"/>
            <a:ext cx="7657143" cy="19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CD70C6-BD03-2A42-DCA2-28CF396DC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5" y="3601127"/>
            <a:ext cx="9276190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605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0EB612-3BCD-BFDA-FF33-B2520E36C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14" y="557371"/>
            <a:ext cx="9628571" cy="25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61E432-66F7-9A34-B840-63E6624B2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68" y="3294001"/>
            <a:ext cx="4095821" cy="30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36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03744A-4EFD-081A-33DB-126879A28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0" y="956556"/>
            <a:ext cx="9973440" cy="52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122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150A97-4F2C-DF38-3968-4576D5EE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5" y="1432240"/>
            <a:ext cx="11432151" cy="44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12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8D5B99-08AB-6CE9-D2C5-20CF31DCC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95" y="614714"/>
            <a:ext cx="9723809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534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8E173E-1991-A2D1-3C4A-46256D970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40" y="152496"/>
            <a:ext cx="7828571" cy="15238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1244D3-A34C-9CCC-09FD-5C588E1B7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3" y="1515028"/>
            <a:ext cx="9685714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514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F0295A-477C-37DE-E48C-31CE33596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00" y="14714"/>
            <a:ext cx="9800000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902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CD587D-C4AB-E442-DF25-38A8D8E5F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00" y="731728"/>
            <a:ext cx="8987963" cy="12895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30DE6B-F1FF-2E3F-54F8-C4239E484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048" y="2021305"/>
            <a:ext cx="5915456" cy="42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058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B86EB5-0D04-C9A2-59A3-96C5D59F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17" y="633394"/>
            <a:ext cx="9533333" cy="3714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B300E7-A551-8CEF-1DF4-0CE69A819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54" y="4347680"/>
            <a:ext cx="7942857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463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13EAC2-0C1C-81E7-BC8F-20D11F79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09" y="643285"/>
            <a:ext cx="9552381" cy="5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4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BF6E1A-DBEA-80E5-BEC2-8C17D6923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19" y="762333"/>
            <a:ext cx="9704762" cy="5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542D5-2F1B-6DAB-B9BC-E60A2C896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95" y="156837"/>
            <a:ext cx="8197063" cy="3612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0EA268-2B7E-D159-A786-63CF181BB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21" y="3769394"/>
            <a:ext cx="8197063" cy="31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547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CDE157-2C2C-C74E-FFE1-484F3637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66" y="600428"/>
            <a:ext cx="9466667" cy="5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41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9A83AB-CAFD-1CD9-A088-7E31E96D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38" y="490905"/>
            <a:ext cx="9609524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022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34FE32-B1EC-1FDA-D141-540B5B771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66" y="449426"/>
            <a:ext cx="9466667" cy="39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E80110-8DF1-EC21-D618-BCB61C2FE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61" y="4391333"/>
            <a:ext cx="9466667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988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FE7CC1-725E-EA72-302B-E7BE54EEE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38" y="157571"/>
            <a:ext cx="9609524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741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F8213F-9080-F79D-C87C-44233146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38" y="1438242"/>
            <a:ext cx="9057143" cy="3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564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47D056-83D3-7819-68BC-610911DB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12" y="1112824"/>
            <a:ext cx="9817278" cy="31704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F0948A-D630-3B98-469F-0F478E8BB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36" y="4977099"/>
            <a:ext cx="10752771" cy="8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632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849665-46A6-0FD8-3391-160588F9C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72" y="739760"/>
            <a:ext cx="6580952" cy="1095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D214C0-8F04-48FA-B76C-D5688654C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47" y="2065712"/>
            <a:ext cx="6761905" cy="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7F1838-4578-3E70-CE19-AA11EBC28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44" y="2953569"/>
            <a:ext cx="4657143" cy="552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345DFF-9242-5230-B1B2-E97227EAA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4" y="3986908"/>
            <a:ext cx="7019048" cy="10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E9BEAE-5074-6BD9-3EA9-B6C0631CA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72" y="5218239"/>
            <a:ext cx="3742857" cy="9047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99B102-01B0-9C04-558C-2807FC9AA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53" y="5293965"/>
            <a:ext cx="36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366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4DB27C-A469-6AF2-CACF-DFAAE0215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44" y="1361149"/>
            <a:ext cx="3695238" cy="12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F98FB2-AA4E-6409-D502-48C1C2D57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73" y="2919476"/>
            <a:ext cx="4609524" cy="10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2DDEB-40FB-61A3-2931-5ED9731CD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20" y="4491978"/>
            <a:ext cx="4514286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933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734A6D-5B58-CCE7-72E3-49AE06916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09" y="1235337"/>
            <a:ext cx="9552381" cy="15238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8325F3-DCA7-4911-1AC4-CE15BBEC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56" y="3155374"/>
            <a:ext cx="6514286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427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892959-9E57-274C-9ED3-5392921C2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21" y="1145058"/>
            <a:ext cx="9447619" cy="8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B63484-D95E-F3E5-BF4D-2716B817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26" y="2336719"/>
            <a:ext cx="9485714" cy="139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187E23-5694-6079-327E-D1D2BA4A6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21" y="3840131"/>
            <a:ext cx="9552381" cy="838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33AA21-6FA9-67B7-C275-62076AE79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31" y="4966592"/>
            <a:ext cx="9628571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9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8895D3-5AE2-3405-075F-812B748E0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4" y="1347264"/>
            <a:ext cx="10464402" cy="44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395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049BD5-73C2-56D2-E36A-C705CDD1A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90" y="671796"/>
            <a:ext cx="8047619" cy="5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6774D6-9278-B09F-BBA2-7E908ECEB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6" y="1362670"/>
            <a:ext cx="7561905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9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5E0C3B-E685-8FF2-6350-8A846B13D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57" y="614714"/>
            <a:ext cx="9514286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358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5E6470-425F-3420-B7A8-0971F6432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6" y="1400428"/>
            <a:ext cx="9666667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492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DCBF62-F6B2-EEB8-A842-4A18F8DB4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95" y="974848"/>
            <a:ext cx="8323809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584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B5176A-3127-CD6E-0C58-E3A60131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57" y="924238"/>
            <a:ext cx="8714286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1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16CEBE-1CEC-8884-44C4-514B93F4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37" y="908680"/>
            <a:ext cx="7523809" cy="7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EB23C4-1D2B-0E18-6C14-D2BEF2D82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34" y="1933647"/>
            <a:ext cx="6342857" cy="11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A744A3-E5B0-7047-943E-609291296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24" y="3588483"/>
            <a:ext cx="3990476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246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4F1C0A-29D3-2122-FD76-E2928E23E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71" y="162333"/>
            <a:ext cx="9742857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300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90AECD-5CEF-72FE-5CC5-B91F1D265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2" y="229000"/>
            <a:ext cx="9990476" cy="6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213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34DF24-9F58-4558-83BC-9DE41F198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5" y="1429000"/>
            <a:ext cx="9276190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12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B38E78-D18E-A088-7505-FC40250E2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33" y="1130182"/>
            <a:ext cx="9733333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5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4F12DE-0CAF-206A-A826-E2E1E30C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47" y="399773"/>
            <a:ext cx="9361905" cy="380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25A67-135B-16C4-9306-8B698DC58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46" y="4575701"/>
            <a:ext cx="9361905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145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980BF-7888-BB49-599B-4B32DCE08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00" y="1995666"/>
            <a:ext cx="9800000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53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1DD385-E2C9-E411-5D2B-64F9C3F53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09" y="681381"/>
            <a:ext cx="9552381" cy="5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196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5019E6-3A7B-C651-E5D6-5583E85E2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66" y="1005190"/>
            <a:ext cx="9866667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55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38F9D2-E2F2-577E-1824-34982DDE5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6" y="729000"/>
            <a:ext cx="997142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588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6F2617-8375-E6A8-2B6A-59BD4E53F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8" y="486143"/>
            <a:ext cx="10057143" cy="5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63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0D581B-F12E-FB5C-800B-F24D32BF9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2" y="1202960"/>
            <a:ext cx="9523809" cy="86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A355F9-D253-C505-A092-5BB94AB41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0" y="2481664"/>
            <a:ext cx="9600000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726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97A5DF-D270-33CD-2FC0-09CE37BA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7" y="1062333"/>
            <a:ext cx="9714286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607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0CA8A-E115-B44A-55F7-ABB2EF03E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567095"/>
            <a:ext cx="9676190" cy="5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539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CA193D-7023-3B5B-51DB-DCF867491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81" y="661286"/>
            <a:ext cx="5495238" cy="819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933F0E-9B99-C15E-D553-0F7856546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09" y="1730042"/>
            <a:ext cx="9352381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172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7BDFD3-2CD4-A743-6788-97D3F1ED8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81" y="920036"/>
            <a:ext cx="8895238" cy="19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E4FF6A-8A4B-BA66-5C6B-B3E74B15D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86" y="3079213"/>
            <a:ext cx="949523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6DA32C-FA36-1004-6EA9-7183E0364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8" y="1692644"/>
            <a:ext cx="11283464" cy="34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54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23B590-89C2-D621-4258-73984C91A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98" y="521249"/>
            <a:ext cx="4942857" cy="2085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E3A9AA-7F13-5F13-2E87-99B19A02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82" y="521249"/>
            <a:ext cx="3380952" cy="20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FDDBA1-57E5-DE31-7D8C-BF120F761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50" y="2799467"/>
            <a:ext cx="4866667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196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89AD45-3F60-349B-7787-BF267622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57" y="1052809"/>
            <a:ext cx="791428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310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A6EB05-86AD-494D-5E9B-218B52FB2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6" y="1014714"/>
            <a:ext cx="7819048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454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2C9B9A-6ADD-0167-4070-6C6B5901A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90" y="1748047"/>
            <a:ext cx="7647619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91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6C8459-1D8B-75E6-CCA6-4DEACBE9F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57" y="252809"/>
            <a:ext cx="9514286" cy="6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65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76AC90-517B-7F8F-36BA-081FC7F22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1" y="2600429"/>
            <a:ext cx="9438095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5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1B4FE7-B17E-7790-5D4C-A276B35A4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81" y="438524"/>
            <a:ext cx="9314286" cy="29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FB9AA-52DE-1883-CCD8-C0AC292F5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9" y="3695112"/>
            <a:ext cx="9476190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18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1E68BD-3FA1-3249-6215-38458804E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6" y="809952"/>
            <a:ext cx="9371428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4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7992BF-CB86-D349-EE52-73FE2AE43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65" y="466389"/>
            <a:ext cx="3609524" cy="80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440313-6335-1D81-1A6C-CAFB0D6BB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37" y="1275913"/>
            <a:ext cx="3580952" cy="10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509873-53BC-9200-9ABB-1D07A9E9F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17" y="2323532"/>
            <a:ext cx="4371429" cy="838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C6398F-0DA8-28EB-10FF-60F350496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85" y="3267802"/>
            <a:ext cx="5971429" cy="8571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F0D5AA-9FDE-70F4-C2FA-677A0579D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13" y="4245091"/>
            <a:ext cx="5028571" cy="10190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826F5F-5875-9127-DB6C-15736C33C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07" y="5384285"/>
            <a:ext cx="57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80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74F2D6-EB66-E50B-AC4D-D8F3FD08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45" y="465365"/>
            <a:ext cx="3295238" cy="885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1992A-03CE-5B94-7681-1005237AC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340" y="1453001"/>
            <a:ext cx="3419048" cy="8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F483D7-D292-2ABD-1422-EAC9A4B39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66" y="2393018"/>
            <a:ext cx="2666667" cy="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E5E38A-1676-B2BF-FC79-8608E5C74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66" y="3205190"/>
            <a:ext cx="3866667" cy="4476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9F20AF-83AB-B3E7-1C72-7A40D9A85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23" y="3737825"/>
            <a:ext cx="4961905" cy="742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F8A184-8DC4-9D38-904D-B9147B213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08" y="4486859"/>
            <a:ext cx="6752381" cy="10095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EFEC2D-CC31-B132-915A-E278DE299E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22" y="5664725"/>
            <a:ext cx="2180952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7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62237E-075D-086F-D47A-CF0DFBBDE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19" y="2457812"/>
            <a:ext cx="10279663" cy="7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92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845731-CCE7-35C2-8B38-C70D8D96D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71" y="657571"/>
            <a:ext cx="7342857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62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B6BB38-9823-7A93-C607-0D6F43C15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11" y="926488"/>
            <a:ext cx="5447619" cy="914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61D516-BBDF-3A20-159C-A6B8EF7C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01" y="2049650"/>
            <a:ext cx="1295238" cy="352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3F8901-44E1-C385-B839-E900C5037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27" y="2610907"/>
            <a:ext cx="3247619" cy="81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09B67D-F1E9-426E-BE49-C6985E3D6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84" y="3558389"/>
            <a:ext cx="4961905" cy="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E62CB6-AA5C-5208-19B3-7B3A0C5CF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27" y="4665040"/>
            <a:ext cx="3914286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40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4D686D-701F-2DAD-C3B9-CF270FFA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20" y="570274"/>
            <a:ext cx="3152381" cy="4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9E87C8-2082-9C73-A60E-F0551C6C7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49" y="1133026"/>
            <a:ext cx="3180952" cy="8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D021E3-1E7E-6FF0-13E3-2DB80E6A2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62" y="2086254"/>
            <a:ext cx="6190476" cy="81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DC80C2-462B-2098-A1DC-5D6941840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19" y="3039482"/>
            <a:ext cx="3304762" cy="4476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6C303D-6682-68AD-C545-E45A6D0481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76" y="3524127"/>
            <a:ext cx="4219048" cy="857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69E794-19C2-EA13-3859-F1925A593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79" y="4620437"/>
            <a:ext cx="8000000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1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48E374-E9CC-3216-0099-1E422AF95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93" y="752524"/>
            <a:ext cx="4866667" cy="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2D2FAB-3A44-BDA3-17D0-48FFC3881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859" y="1533476"/>
            <a:ext cx="4333333" cy="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F2474B-206D-2AB6-72A0-79BC204C5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01" y="2536466"/>
            <a:ext cx="4619048" cy="942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98E275-0E3A-EF9F-C3E3-99E669000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87" y="3535676"/>
            <a:ext cx="4304762" cy="8285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B9611C-9DB9-295B-7EA8-A4A5840F0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44" y="4352215"/>
            <a:ext cx="3819048" cy="885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617DEA-4B95-85BF-1BD3-CE577E194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83" y="5237929"/>
            <a:ext cx="6552381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85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8F17A-91B0-E438-C1D8-E266879D0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7" y="657800"/>
            <a:ext cx="9485714" cy="20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DC3592-41D3-B731-D0B5-C0E798925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3" y="3001750"/>
            <a:ext cx="9552381" cy="2542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0D6A5F-AC32-6ADD-F39D-0DE77FDB9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03" y="1686371"/>
            <a:ext cx="2258176" cy="32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7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4021A2-3914-A9A6-6284-7505ABD60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05" y="969121"/>
            <a:ext cx="9447619" cy="12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3D9B94-5E99-3C72-C03B-CE9F18B9E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05" y="3058107"/>
            <a:ext cx="937142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3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5AA6DB-417F-6FEE-04DF-A2985F804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91" y="760272"/>
            <a:ext cx="2019048" cy="428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F6FB25-8E23-9FC2-E001-6D86C101A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34" y="1538324"/>
            <a:ext cx="3504762" cy="5809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DE3423-D9F9-0AF5-3B64-49AAB7594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44" y="2432662"/>
            <a:ext cx="3380952" cy="87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40A1FE-F0B6-18AD-2F0D-B621E28F9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6" y="3549149"/>
            <a:ext cx="3866667" cy="838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F2E8D3-7A0E-6525-4808-3112864A8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6" y="4513000"/>
            <a:ext cx="3933333" cy="8666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DF3472-87B7-C233-7721-949D0F614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0" y="5505423"/>
            <a:ext cx="5676190" cy="9714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E8A8DC-D518-25F7-7531-24D5F58C7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03" y="769795"/>
            <a:ext cx="2066667" cy="4190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64C41AE-B827-1178-9DC2-1E3BAB8390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971" y="1366895"/>
            <a:ext cx="4638095" cy="9238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9A7FF9-5F3E-5C4F-AB81-C4B3CB364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92" y="2637423"/>
            <a:ext cx="3419048" cy="4666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98DC94E-864C-FA92-D79F-D5F0A966F4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78" y="3496767"/>
            <a:ext cx="6590476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2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48FBF9-83DD-2BB8-CD47-2B7267CAD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743817"/>
            <a:ext cx="7152381" cy="18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D3E9E2-C4BF-5D05-E91E-48A346DBB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77" y="2875068"/>
            <a:ext cx="2028571" cy="3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14FDD-F9F3-9EE5-FA9D-6041D64F6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5" y="3292456"/>
            <a:ext cx="3476190" cy="657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A9927B-C2DD-20E6-35C8-A60C3CD89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5" y="4005082"/>
            <a:ext cx="3800000" cy="809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2128D3-7CCD-1BFA-A0A0-7C4264F5D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6" y="4906102"/>
            <a:ext cx="2066667" cy="4476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AC168F-086F-EDDA-68A0-8192D232F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2" y="5513966"/>
            <a:ext cx="3514286" cy="7047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E49FAA-AD2D-2150-9FC7-CDC2532EA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24" y="2621027"/>
            <a:ext cx="4628571" cy="10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8DEC65-CF40-D231-51B1-4DC0D8E08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0" y="3540075"/>
            <a:ext cx="3838095" cy="8190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3854B80-589F-AFBA-C320-8EC50C3748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77" y="4482317"/>
            <a:ext cx="4609524" cy="4666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3955C12-6789-910D-7236-7D02127517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23" y="5163245"/>
            <a:ext cx="2028571" cy="38095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B0E4E66-8F50-C340-DC16-4ECC7E6AB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95" y="5649717"/>
            <a:ext cx="6519918" cy="5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72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3D29A5-8C3C-7879-6212-51C5BDF00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76" y="715954"/>
            <a:ext cx="9419048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56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0973C0-24C0-0DD5-BACB-E20BAEA4D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4" y="625531"/>
            <a:ext cx="9380952" cy="22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DA5C11-FECA-A6F0-B899-2E429EE4E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4" y="2863626"/>
            <a:ext cx="9419048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1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7937F3-5EB9-D92D-01C8-CB8807F28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24" y="930941"/>
            <a:ext cx="8980952" cy="10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6820A2-6362-EBA9-20C5-2CBDD46FD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09" y="2660393"/>
            <a:ext cx="9352381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35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5632F4-DFE6-15F7-0620-BAAC284BE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14" y="1119476"/>
            <a:ext cx="9428571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9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B83D06-9D21-4B67-6714-4A9749D9D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81" y="729000"/>
            <a:ext cx="969523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17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E7DE54-4FF8-09EE-DA7F-2D5C669E9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19" y="1420319"/>
            <a:ext cx="9304762" cy="146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D90381-5501-26F7-18B6-53857E5D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43" y="3237682"/>
            <a:ext cx="9295238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51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0ED2CE-909C-60AB-1F62-C6B2D742F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38" y="233762"/>
            <a:ext cx="9409524" cy="6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85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A939FE-DC09-13A1-E81D-E95E125C6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05" y="805190"/>
            <a:ext cx="9476190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0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0290EE-824B-102F-1E15-E0F2C63C0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99" y="695916"/>
            <a:ext cx="6352381" cy="14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2E7B43-6EA4-A1CE-D807-81B6FAD7F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2605669"/>
            <a:ext cx="2400000" cy="12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A4FED9-D660-2C40-165E-9F803630B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54" y="4347799"/>
            <a:ext cx="2695238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15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D03D56-E36B-E496-92C8-387528D6C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37" y="122937"/>
            <a:ext cx="9323809" cy="18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A849CF-CF73-AB33-AC03-F7E9AE9C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37" y="2106492"/>
            <a:ext cx="9266667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7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E8849F-93E6-0AA1-E14B-C3A019D63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43" y="262333"/>
            <a:ext cx="9285714" cy="6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08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38FE24-7E97-52B6-776C-7D77F77CA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4" y="1486143"/>
            <a:ext cx="9380952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71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330FC1-CBC8-5CC8-BF3A-F5B862D16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57" y="657571"/>
            <a:ext cx="9314286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4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A33FC6-59F0-E870-8600-4AD8F0F95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08" y="456980"/>
            <a:ext cx="7314286" cy="26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2951BC-8D15-33E3-F7F9-F1BE53CD5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08" y="3354206"/>
            <a:ext cx="72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96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A75D7E-A375-E5F2-DC2B-9B0D81EF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75" y="678305"/>
            <a:ext cx="2485714" cy="4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356271-01D6-91B9-722D-C498E1B67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08" y="1207977"/>
            <a:ext cx="2819048" cy="904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611F48-BF1B-15FA-5C29-0E4914AFF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56" y="2112739"/>
            <a:ext cx="5780952" cy="91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C70269-71A8-9A87-E9A9-EF1B8F6F7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56" y="3027025"/>
            <a:ext cx="6247619" cy="11238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98EAB6-AF37-B806-FCF5-7323AD7E2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41" y="4242696"/>
            <a:ext cx="2219048" cy="9714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A6785C-9365-1DBC-BB23-C88EFE2BC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62" y="5305986"/>
            <a:ext cx="4619048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83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9F4224-5847-84BC-6BAA-7CBDA9075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1205190"/>
            <a:ext cx="9485714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2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70A82C-4BD4-7568-DAB2-A6B0B8E34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48" y="733476"/>
            <a:ext cx="4640277" cy="114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707D0F-3F8D-B543-18DE-962717E3A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1" y="2348117"/>
            <a:ext cx="9199446" cy="8678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09B2DE-5825-5B97-225C-14B7733B2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89" y="3876957"/>
            <a:ext cx="7321669" cy="86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02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EB0FBE-A7A2-6009-DFC2-E8B062359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00" y="600428"/>
            <a:ext cx="9400000" cy="5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4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D87503-CD4F-2AB9-81F5-ADB8FAFFF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14" y="690905"/>
            <a:ext cx="9428571" cy="5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74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DF0F3D-A3A9-F05A-A666-8F2EF1588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585" y="1204501"/>
            <a:ext cx="5400000" cy="139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17094C-D63B-B333-F7CA-B7209223A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60" y="3068558"/>
            <a:ext cx="8133333" cy="9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5C621-22BB-7CA0-8021-3FB4C0BE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50" y="4513568"/>
            <a:ext cx="1180952" cy="3619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BAD2A1-CD6B-1579-BB85-6619A505D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79" y="5448737"/>
            <a:ext cx="6409524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63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288C8-4AAB-4572-3D7E-7FCE608DD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66" y="181381"/>
            <a:ext cx="9466667" cy="6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78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92A300-AC62-5206-0C2D-0CA75ABD2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33" y="262077"/>
            <a:ext cx="9333333" cy="2219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565C58-7DD7-3B82-34B8-280C1616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38" y="2338780"/>
            <a:ext cx="9409524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63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8775E4-BE5C-DE8D-3800-DB888A13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71" y="2100428"/>
            <a:ext cx="874285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3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CE566F-281F-214D-14D0-492DE2604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19" y="1409952"/>
            <a:ext cx="950476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840919-E5AB-13E3-D6F7-4B239DF3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62" y="590905"/>
            <a:ext cx="9390476" cy="5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9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42E018-4D83-E0A3-74AB-5A045FCF6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28" y="1238524"/>
            <a:ext cx="9257143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44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7577D6-5727-B162-C8D8-B9CF8487C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57" y="151958"/>
            <a:ext cx="3857143" cy="9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E71E3F-31A7-7C47-7535-166B6A8F8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45" y="399577"/>
            <a:ext cx="2219048" cy="47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F0FCE6-32FB-2322-F35C-17807C2F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28" y="1159482"/>
            <a:ext cx="6295238" cy="9238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F39791-189F-BD73-4D17-014F043B6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0" y="2367007"/>
            <a:ext cx="9600000" cy="3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37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5AD6CA-255D-6484-5DCA-F3D2F6D2F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81" y="371857"/>
            <a:ext cx="9695238" cy="6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22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1904F0-CA8E-3E6C-5B45-61545647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71" y="1629000"/>
            <a:ext cx="934285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5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CDF467-EF27-906A-6C29-8A2F1109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3" y="877826"/>
            <a:ext cx="1333333" cy="3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29048C-80FD-7DA9-4CA0-788F2345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3" y="1364359"/>
            <a:ext cx="1542857" cy="4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DDFAF2-196F-38E1-919E-773C1EB00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09" y="1936606"/>
            <a:ext cx="3552381" cy="857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0FDF0B-969F-9597-D7EF-8A3D483E5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41" y="2835622"/>
            <a:ext cx="4752381" cy="8857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516238-CE6C-4C21-C50C-CA74868DA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29" y="3936469"/>
            <a:ext cx="9466667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93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8B76C0-A25E-DF8F-B225-0E55230D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27" y="628431"/>
            <a:ext cx="6556489" cy="7070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7C9981-92CB-D603-843C-E7B93AC73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68" y="1782960"/>
            <a:ext cx="9557887" cy="1590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112DC7-5756-DC31-2A92-6BB31D5C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54" y="3625370"/>
            <a:ext cx="11149635" cy="9891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5070B4-4F89-BF96-C69F-04B15FE52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81" y="4913931"/>
            <a:ext cx="8502948" cy="10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76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6AD0D7-6178-CF04-EBD8-68D69CD9A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78" y="549143"/>
            <a:ext cx="9438095" cy="32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70FDA4-B6B7-920F-B849-0C98E800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28" y="4180087"/>
            <a:ext cx="8657143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4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71280D-6C07-AFC1-32BC-9425139E7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1638524"/>
            <a:ext cx="9590476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8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9E37AC-C58A-9C8D-075A-59E0652B3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6" y="1243285"/>
            <a:ext cx="9666667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77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9E279A-B4A4-2EE8-9226-6700E4944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47" y="905190"/>
            <a:ext cx="9361905" cy="5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6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140124-7A7A-3D95-C21D-F97DC778F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84" y="1347264"/>
            <a:ext cx="9082778" cy="46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4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F83911-D55F-C638-822B-D3C28A8AE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81" y="1581381"/>
            <a:ext cx="9295238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4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A8D5C8-8E0E-5B8C-587E-259DCB8D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67" y="702621"/>
            <a:ext cx="1952381" cy="4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95813A-BA8C-EAA0-86DF-29B8A73D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77" y="1498706"/>
            <a:ext cx="2028571" cy="3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1F5AD1-4D68-0A03-B7C7-3DF4249CE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1" y="1942324"/>
            <a:ext cx="2704762" cy="8857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F5616C-8801-2773-422B-201E3DE6E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43" y="1191658"/>
            <a:ext cx="8499389" cy="48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55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F78EBE-1C25-3598-EB8D-294CE9987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52" y="838524"/>
            <a:ext cx="9438095" cy="5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46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D3F621-9F2C-92A8-64F8-630DDB9AC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71" y="133762"/>
            <a:ext cx="9342857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0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AD6315-43E4-8CD9-E838-6511AF511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82" y="0"/>
            <a:ext cx="956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98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78133-B5B4-519B-DCE7-AE2BC0B9B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47" y="733762"/>
            <a:ext cx="9361905" cy="5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98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A2D448-8EA2-9D6F-C7E8-FFBDBA130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81" y="614714"/>
            <a:ext cx="9695238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2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168061-0711-FBEA-9511-24CC5D9C4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38" y="1090905"/>
            <a:ext cx="9609524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9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E0C2C7-E079-D09D-6A4A-6784BA3C7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61" y="524713"/>
            <a:ext cx="7428571" cy="13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78BBED-1EA6-52FF-CA05-3A5E2D35F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00" y="2160136"/>
            <a:ext cx="9400000" cy="3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99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CFB47C-E7F1-8469-056D-964FEB1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71" y="1267095"/>
            <a:ext cx="9342857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6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4D266E5-51B5-41E9-FA0E-093AAEEB4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38" y="863112"/>
            <a:ext cx="9467045" cy="51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24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6C34FF-501F-AE69-3845-24A6EA5A6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90" y="1305190"/>
            <a:ext cx="9447619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538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BB28E5-DD6F-0FF2-D11A-FBC739DF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76" y="1652809"/>
            <a:ext cx="9219048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58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A9C387-8A67-AB61-6DBD-BC885EFF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1690905"/>
            <a:ext cx="9590476" cy="3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1A6798-64B7-854B-CC30-A4A493E8B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352809"/>
            <a:ext cx="9590476" cy="6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58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DC9454-43B0-9284-3323-BA1713314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24" y="0"/>
            <a:ext cx="8167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02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B0DC2E-FC4B-A4E1-FA1E-6AEA6900D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33" y="837084"/>
            <a:ext cx="9533333" cy="22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902291-4BEE-A9B2-8681-3759B6C96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33" y="3429000"/>
            <a:ext cx="9571428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84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54C562-06D5-9112-A90E-16582939D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11" y="0"/>
            <a:ext cx="9638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661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CE1D74-6E8C-9683-693F-E1A2EB285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29" y="420826"/>
            <a:ext cx="9619048" cy="35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BDB120-C785-3D6D-C684-11EE683B5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7" y="3982731"/>
            <a:ext cx="4316586" cy="27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9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CB5A04-D9F7-EF5F-8846-7F71F130C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284555"/>
            <a:ext cx="9590476" cy="37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ED6E1E-D8CC-4420-C076-3D38F932D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78" y="4184623"/>
            <a:ext cx="4361905" cy="695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09529-9DA3-405A-BA6B-171450AF6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51" y="5029090"/>
            <a:ext cx="3800000" cy="5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1E83C1-4D89-9352-90DC-A004C8602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23" y="5908500"/>
            <a:ext cx="1942857" cy="4952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1097367-1D00-2E68-ABF3-550D5AAF1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3945723"/>
            <a:ext cx="3963704" cy="27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0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BF0FD7-0A57-380E-8A56-06895ADE5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53" y="938020"/>
            <a:ext cx="9685714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02F58F-CABB-52EC-3927-FD0F3F645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39" y="970133"/>
            <a:ext cx="8482784" cy="50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92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A3CD87-5D54-FF70-8B56-8188728FB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33" y="1862333"/>
            <a:ext cx="9733333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93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880954-F536-3937-DE7A-16DC630AB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6" y="967095"/>
            <a:ext cx="9666667" cy="4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93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41D621-2A56-F792-D324-896AD457D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1122334"/>
            <a:ext cx="9820656" cy="46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50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DE30E6-9A3D-A07C-CAF0-FE6F3F791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47" y="305190"/>
            <a:ext cx="956190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794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FB5C2E-98AE-B143-C6A8-69EE6C827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81" y="757571"/>
            <a:ext cx="9495238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711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4EA681-1C05-31A4-8FC0-DBB2BE740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1" y="734800"/>
            <a:ext cx="9428571" cy="19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1ABEEF-33B3-E152-8D80-BE3ADE826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18" y="2499510"/>
            <a:ext cx="6448656" cy="402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1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8EF786-EADB-96FE-A183-A614E4C6B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4" y="1735775"/>
            <a:ext cx="10832366" cy="33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76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7CB630-D986-B0E7-BCA9-F32C4CD50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46" y="1765827"/>
            <a:ext cx="10375379" cy="35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93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95B143-ADFE-A03E-B9F0-703534310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69" y="1705949"/>
            <a:ext cx="9600604" cy="34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7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11C1E5-A7BE-9AC5-08EF-B896DA3E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7" y="629000"/>
            <a:ext cx="9714286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5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308290-8EF8-F03F-7DC8-55A52C10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52" y="489651"/>
            <a:ext cx="9190476" cy="2295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D42EB1-C28F-3B15-1FD7-C69ACBC7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62" y="2784889"/>
            <a:ext cx="9390476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93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9924D9-21F2-B360-A599-5A80FDC5F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56" y="802737"/>
            <a:ext cx="7904762" cy="2076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4D71B9-7B78-98D5-2F3A-3909F5302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81" y="3163348"/>
            <a:ext cx="7495238" cy="7238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0E9EBB-7991-DE44-B71B-47C6985A2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10" y="4502882"/>
            <a:ext cx="9038095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40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168F03-3DC3-F5B2-E01F-D7B319450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38" y="848048"/>
            <a:ext cx="9409524" cy="25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ED10DF-F1FE-5CC6-93FE-00ADEEF0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78" y="3784031"/>
            <a:ext cx="9552381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66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947D7A-5CE2-250E-DD3A-6B396DE8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52" y="1209470"/>
            <a:ext cx="9965024" cy="953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D6165C-798C-7DF5-4B4D-940EAC12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20" y="2653260"/>
            <a:ext cx="9968392" cy="10765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CE61CF-C5BD-8270-8298-1C07347A3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33" y="4176226"/>
            <a:ext cx="9656579" cy="14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113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F0D72B-CAB2-C95B-B3B7-7352D4F1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90" y="767095"/>
            <a:ext cx="9647619" cy="5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68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02915D-B74E-3F78-0A1A-300264F2B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86" y="682644"/>
            <a:ext cx="9571428" cy="166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070D7C-CA84-DF0B-0CAC-A9D0AB4CB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23" y="2465833"/>
            <a:ext cx="9695238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3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90F26E-E820-527F-BAD6-6D2B7151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24" y="600428"/>
            <a:ext cx="9580952" cy="5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904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464B88-3150-98B2-B4A6-7D2BB6B6A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94" y="2105105"/>
            <a:ext cx="8208012" cy="1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37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635ADF-BE39-CE8B-8FE0-B6601449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3" y="928320"/>
            <a:ext cx="9638095" cy="21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3D60BA-CF8A-C562-B570-92822309A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62" y="3429000"/>
            <a:ext cx="9093986" cy="22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853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4EAE52-86A8-8076-29FC-DA24D9EB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27" y="1341228"/>
            <a:ext cx="9424231" cy="384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772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E9F26F-433D-9619-7473-D6401A2A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60" y="1414318"/>
            <a:ext cx="9858360" cy="40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4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6082</TotalTime>
  <Words>5</Words>
  <Application>Microsoft Office PowerPoint</Application>
  <PresentationFormat>宽屏</PresentationFormat>
  <Paragraphs>2</Paragraphs>
  <Slides>155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155</vt:i4>
      </vt:variant>
    </vt:vector>
  </HeadingPairs>
  <TitlesOfParts>
    <vt:vector size="15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 ia</dc:creator>
  <cp:lastModifiedBy>j ia</cp:lastModifiedBy>
  <cp:revision>32</cp:revision>
  <dcterms:created xsi:type="dcterms:W3CDTF">2023-01-29T14:16:46Z</dcterms:created>
  <dcterms:modified xsi:type="dcterms:W3CDTF">2023-02-03T10:06:37Z</dcterms:modified>
</cp:coreProperties>
</file>